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اللون في العمارة والتصميم الداخلي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الخامسة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اللون</a:t>
            </a:r>
            <a:endParaRPr lang="en-US" sz="4000" dirty="0">
              <a:cs typeface="+mj-cs"/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xmlns="" id="{25407164-92AA-4F19-A9C0-E6069306DE05}"/>
              </a:ext>
            </a:extLst>
          </p:cNvPr>
          <p:cNvSpPr txBox="1">
            <a:spLocks/>
          </p:cNvSpPr>
          <p:nvPr/>
        </p:nvSpPr>
        <p:spPr>
          <a:xfrm>
            <a:off x="6394080" y="1484784"/>
            <a:ext cx="257040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طبيعة الألوان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xmlns="" id="{BBDB0A11-995D-4886-9A63-D4161D3D8BB2}"/>
              </a:ext>
            </a:extLst>
          </p:cNvPr>
          <p:cNvSpPr txBox="1">
            <a:spLocks/>
          </p:cNvSpPr>
          <p:nvPr/>
        </p:nvSpPr>
        <p:spPr>
          <a:xfrm>
            <a:off x="6394080" y="3329837"/>
            <a:ext cx="257040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الدلالة اللونية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D156364B-CC2E-47F0-93CF-935A044E5A29}"/>
              </a:ext>
            </a:extLst>
          </p:cNvPr>
          <p:cNvSpPr txBox="1">
            <a:spLocks/>
          </p:cNvSpPr>
          <p:nvPr/>
        </p:nvSpPr>
        <p:spPr>
          <a:xfrm>
            <a:off x="179511" y="2708299"/>
            <a:ext cx="878497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تصنيف الألوان/ الألوان الباردة – الألوان الدافئة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xmlns="" id="{905DA885-B634-43E6-AB08-6C6C8ED94CAB}"/>
              </a:ext>
            </a:extLst>
          </p:cNvPr>
          <p:cNvSpPr txBox="1">
            <a:spLocks/>
          </p:cNvSpPr>
          <p:nvPr/>
        </p:nvSpPr>
        <p:spPr>
          <a:xfrm>
            <a:off x="179513" y="4553352"/>
            <a:ext cx="8784976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اللون والتصميم الداخلي / المشاريع اللونية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0142AE5D-08E8-4684-B91A-E62EBB8DDE06}"/>
              </a:ext>
            </a:extLst>
          </p:cNvPr>
          <p:cNvSpPr txBox="1">
            <a:spLocks/>
          </p:cNvSpPr>
          <p:nvPr/>
        </p:nvSpPr>
        <p:spPr>
          <a:xfrm>
            <a:off x="179511" y="2106322"/>
            <a:ext cx="8784977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خواص الألوان/ الصبغة – القيمة – الشدة.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6A1E85A0-A4E3-4065-B491-3C707F281611}"/>
              </a:ext>
            </a:extLst>
          </p:cNvPr>
          <p:cNvSpPr txBox="1">
            <a:spLocks/>
          </p:cNvSpPr>
          <p:nvPr/>
        </p:nvSpPr>
        <p:spPr>
          <a:xfrm>
            <a:off x="4462249" y="3934156"/>
            <a:ext cx="4502239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تنظيم الألوان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51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184</cp:revision>
  <dcterms:created xsi:type="dcterms:W3CDTF">2021-10-20T16:32:18Z</dcterms:created>
  <dcterms:modified xsi:type="dcterms:W3CDTF">2022-05-15T11:57:54Z</dcterms:modified>
</cp:coreProperties>
</file>